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2"/>
  </p:notesMasterIdLst>
  <p:handoutMasterIdLst>
    <p:handoutMasterId r:id="rId13"/>
  </p:handoutMasterIdLst>
  <p:sldIdLst>
    <p:sldId id="462" r:id="rId9"/>
    <p:sldId id="758" r:id="rId10"/>
    <p:sldId id="759" r:id="rId11"/>
  </p:sldIdLst>
  <p:sldSz cx="12192000" cy="6858000"/>
  <p:notesSz cx="9775825" cy="6645275"/>
  <p:custDataLst>
    <p:tags r:id="rId14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57BE5-EEDA-8948-BF59-6D93BF98BA23}" v="19" dt="2020-09-23T16:03:47.076"/>
    <p1510:client id="{596D65C6-F3D3-9846-856D-029797305C22}" v="28" dt="2020-09-23T10:43:23.853"/>
    <p1510:client id="{C5147CE4-922D-6C4B-A9C2-A7B169B74ABA}" v="2" dt="2020-09-23T14:56:06.518"/>
    <p1510:client id="{C7EDF8AD-467F-E94E-AEC8-1A086C7227B8}" v="21" dt="2020-09-23T11:13:16.261"/>
    <p1510:client id="{D2CB3A09-BE9F-7548-B4FB-8CB5C5C74A98}" v="27" dt="2020-09-23T10:06:1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4D67CB5F-23D6-5E48-9F46-4F912BC62245}"/>
    <pc:docChg chg="modSld">
      <pc:chgData name="Waller, Michelle" userId="269c6baa-3bea-43e2-b302-c27845c1a42b" providerId="ADAL" clId="{4D67CB5F-23D6-5E48-9F46-4F912BC62245}" dt="2020-09-23T15:34:37.635" v="5" actId="2711"/>
      <pc:docMkLst>
        <pc:docMk/>
      </pc:docMkLst>
      <pc:sldChg chg="modSp mod">
        <pc:chgData name="Waller, Michelle" userId="269c6baa-3bea-43e2-b302-c27845c1a42b" providerId="ADAL" clId="{4D67CB5F-23D6-5E48-9F46-4F912BC62245}" dt="2020-09-23T15:34:37.635" v="5" actId="2711"/>
        <pc:sldMkLst>
          <pc:docMk/>
          <pc:sldMk cId="1116385079" sldId="758"/>
        </pc:sldMkLst>
        <pc:spChg chg="mod">
          <ac:chgData name="Waller, Michelle" userId="269c6baa-3bea-43e2-b302-c27845c1a42b" providerId="ADAL" clId="{4D67CB5F-23D6-5E48-9F46-4F912BC62245}" dt="2020-09-23T15:34:37.635" v="5" actId="2711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4D67CB5F-23D6-5E48-9F46-4F912BC62245}" dt="2020-09-23T13:25:08.641" v="4" actId="20577"/>
          <ac:spMkLst>
            <pc:docMk/>
            <pc:sldMk cId="1116385079" sldId="758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EA17D025-4879-B042-B9C7-854632140A75}"/>
    <pc:docChg chg="custSel delSld modSld">
      <pc:chgData name="Waller, Michelle" userId="269c6baa-3bea-43e2-b302-c27845c1a42b" providerId="ADAL" clId="{EA17D025-4879-B042-B9C7-854632140A75}" dt="2020-09-23T15:44:48.862" v="19" actId="20577"/>
      <pc:docMkLst>
        <pc:docMk/>
      </pc:docMkLst>
      <pc:sldChg chg="modSp mod modClrScheme chgLayout">
        <pc:chgData name="Waller, Michelle" userId="269c6baa-3bea-43e2-b302-c27845c1a42b" providerId="ADAL" clId="{EA17D025-4879-B042-B9C7-854632140A75}" dt="2020-09-23T15:44:48.862" v="19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EA17D025-4879-B042-B9C7-854632140A75}" dt="2020-09-23T15:44:27.599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EA17D025-4879-B042-B9C7-854632140A75}" dt="2020-09-23T15:44:48.862" v="19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">
        <pc:chgData name="Waller, Michelle" userId="269c6baa-3bea-43e2-b302-c27845c1a42b" providerId="ADAL" clId="{EA17D025-4879-B042-B9C7-854632140A75}" dt="2020-09-23T15:44:12.862" v="0" actId="2696"/>
        <pc:sldMkLst>
          <pc:docMk/>
          <pc:sldMk cId="1026240285" sldId="761"/>
        </pc:sldMkLst>
      </pc:sldChg>
      <pc:sldChg chg="del">
        <pc:chgData name="Waller, Michelle" userId="269c6baa-3bea-43e2-b302-c27845c1a42b" providerId="ADAL" clId="{EA17D025-4879-B042-B9C7-854632140A75}" dt="2020-09-23T15:44:14.106" v="1" actId="2696"/>
        <pc:sldMkLst>
          <pc:docMk/>
          <pc:sldMk cId="169879436" sldId="762"/>
        </pc:sldMkLst>
      </pc:sldChg>
      <pc:sldChg chg="del">
        <pc:chgData name="Waller, Michelle" userId="269c6baa-3bea-43e2-b302-c27845c1a42b" providerId="ADAL" clId="{EA17D025-4879-B042-B9C7-854632140A75}" dt="2020-09-23T15:44:14.846" v="2" actId="2696"/>
        <pc:sldMkLst>
          <pc:docMk/>
          <pc:sldMk cId="3075462009" sldId="763"/>
        </pc:sldMkLst>
      </pc:sldChg>
      <pc:sldChg chg="del">
        <pc:chgData name="Waller, Michelle" userId="269c6baa-3bea-43e2-b302-c27845c1a42b" providerId="ADAL" clId="{EA17D025-4879-B042-B9C7-854632140A75}" dt="2020-09-23T15:44:15.805" v="3" actId="2696"/>
        <pc:sldMkLst>
          <pc:docMk/>
          <pc:sldMk cId="1341247410" sldId="764"/>
        </pc:sldMkLst>
      </pc:sld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C5147CE4-922D-6C4B-A9C2-A7B169B74ABA}"/>
    <pc:docChg chg="undo custSel modSld">
      <pc:chgData name="Foppa, Pedro" userId="78b15ebb-14ab-45f0-97b3-f50a9b67ce6d" providerId="ADAL" clId="{C5147CE4-922D-6C4B-A9C2-A7B169B74ABA}" dt="2020-09-23T14:56:06.346" v="6" actId="2711"/>
      <pc:docMkLst>
        <pc:docMk/>
      </pc:docMkLst>
      <pc:sldChg chg="modSp mod">
        <pc:chgData name="Foppa, Pedro" userId="78b15ebb-14ab-45f0-97b3-f50a9b67ce6d" providerId="ADAL" clId="{C5147CE4-922D-6C4B-A9C2-A7B169B74ABA}" dt="2020-09-23T14:40:41.343" v="1" actId="14100"/>
        <pc:sldMkLst>
          <pc:docMk/>
          <pc:sldMk cId="4150554555" sldId="760"/>
        </pc:sldMkLst>
        <pc:picChg chg="mod">
          <ac:chgData name="Foppa, Pedro" userId="78b15ebb-14ab-45f0-97b3-f50a9b67ce6d" providerId="ADAL" clId="{C5147CE4-922D-6C4B-A9C2-A7B169B74ABA}" dt="2020-09-23T14:40:41.343" v="1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modSp mod">
        <pc:chgData name="Foppa, Pedro" userId="78b15ebb-14ab-45f0-97b3-f50a9b67ce6d" providerId="ADAL" clId="{C5147CE4-922D-6C4B-A9C2-A7B169B74ABA}" dt="2020-09-23T14:55:49.573" v="3" actId="2711"/>
        <pc:sldMkLst>
          <pc:docMk/>
          <pc:sldMk cId="1026240285" sldId="761"/>
        </pc:sldMkLst>
        <pc:spChg chg="mod">
          <ac:chgData name="Foppa, Pedro" userId="78b15ebb-14ab-45f0-97b3-f50a9b67ce6d" providerId="ADAL" clId="{C5147CE4-922D-6C4B-A9C2-A7B169B74ABA}" dt="2020-09-23T14:55:49.573" v="3" actId="2711"/>
          <ac:spMkLst>
            <pc:docMk/>
            <pc:sldMk cId="1026240285" sldId="761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5:54.918" v="4" actId="2711"/>
        <pc:sldMkLst>
          <pc:docMk/>
          <pc:sldMk cId="169879436" sldId="762"/>
        </pc:sldMkLst>
        <pc:spChg chg="mod">
          <ac:chgData name="Foppa, Pedro" userId="78b15ebb-14ab-45f0-97b3-f50a9b67ce6d" providerId="ADAL" clId="{C5147CE4-922D-6C4B-A9C2-A7B169B74ABA}" dt="2020-09-23T14:55:54.918" v="4" actId="2711"/>
          <ac:spMkLst>
            <pc:docMk/>
            <pc:sldMk cId="169879436" sldId="762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0.768" v="5" actId="2711"/>
        <pc:sldMkLst>
          <pc:docMk/>
          <pc:sldMk cId="3075462009" sldId="763"/>
        </pc:sldMkLst>
        <pc:spChg chg="mod">
          <ac:chgData name="Foppa, Pedro" userId="78b15ebb-14ab-45f0-97b3-f50a9b67ce6d" providerId="ADAL" clId="{C5147CE4-922D-6C4B-A9C2-A7B169B74ABA}" dt="2020-09-23T14:56:00.768" v="5" actId="2711"/>
          <ac:spMkLst>
            <pc:docMk/>
            <pc:sldMk cId="3075462009" sldId="763"/>
            <ac:spMk id="8" creationId="{AAF02E37-03DE-714A-B93D-34F9AE64C22B}"/>
          </ac:spMkLst>
        </pc:spChg>
      </pc:sldChg>
      <pc:sldChg chg="modSp mod">
        <pc:chgData name="Foppa, Pedro" userId="78b15ebb-14ab-45f0-97b3-f50a9b67ce6d" providerId="ADAL" clId="{C5147CE4-922D-6C4B-A9C2-A7B169B74ABA}" dt="2020-09-23T14:56:06.346" v="6" actId="2711"/>
        <pc:sldMkLst>
          <pc:docMk/>
          <pc:sldMk cId="1341247410" sldId="764"/>
        </pc:sldMkLst>
        <pc:spChg chg="mod">
          <ac:chgData name="Foppa, Pedro" userId="78b15ebb-14ab-45f0-97b3-f50a9b67ce6d" providerId="ADAL" clId="{C5147CE4-922D-6C4B-A9C2-A7B169B74ABA}" dt="2020-09-23T14:56:06.346" v="6" actId="2711"/>
          <ac:spMkLst>
            <pc:docMk/>
            <pc:sldMk cId="1341247410" sldId="764"/>
            <ac:spMk id="8" creationId="{AAF02E37-03DE-714A-B93D-34F9AE64C22B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05257BE5-EEDA-8948-BF59-6D93BF98BA23}"/>
    <pc:docChg chg="custSel addSld delSld modSld">
      <pc:chgData name="Waller, Michelle" userId="269c6baa-3bea-43e2-b302-c27845c1a42b" providerId="ADAL" clId="{05257BE5-EEDA-8948-BF59-6D93BF98BA23}" dt="2020-09-23T16:03:47.076" v="75"/>
      <pc:docMkLst>
        <pc:docMk/>
      </pc:docMkLst>
      <pc:sldChg chg="modSp mod modClrScheme chgLayout">
        <pc:chgData name="Waller, Michelle" userId="269c6baa-3bea-43e2-b302-c27845c1a42b" providerId="ADAL" clId="{05257BE5-EEDA-8948-BF59-6D93BF98BA23}" dt="2020-09-23T15:50:26.455" v="28" actId="2710"/>
        <pc:sldMkLst>
          <pc:docMk/>
          <pc:sldMk cId="1116385079" sldId="758"/>
        </pc:sldMkLst>
        <pc:spChg chg="mod ord">
          <ac:chgData name="Waller, Michelle" userId="269c6baa-3bea-43e2-b302-c27845c1a42b" providerId="ADAL" clId="{05257BE5-EEDA-8948-BF59-6D93BF98BA23}" dt="2020-09-23T15:45:57.274" v="1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05257BE5-EEDA-8948-BF59-6D93BF98BA23}" dt="2020-09-23T15:45:57.274" v="1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05257BE5-EEDA-8948-BF59-6D93BF98BA23}" dt="2020-09-23T15:50:26.455" v="28" actId="2710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05257BE5-EEDA-8948-BF59-6D93BF98BA23}" dt="2020-09-23T16:03:47.076" v="75"/>
        <pc:sldMkLst>
          <pc:docMk/>
          <pc:sldMk cId="966385611" sldId="759"/>
        </pc:sldMkLst>
        <pc:spChg chg="del 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2" creationId="{1FDEC2EA-756B-DD43-95AD-9F0BAF2F91C0}"/>
          </ac:spMkLst>
        </pc:spChg>
        <pc:spChg chg="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3" creationId="{3F52D3BE-BC4E-4343-A110-3DCDE49192FD}"/>
          </ac:spMkLst>
        </pc:spChg>
        <pc:spChg chg="del mod ord">
          <ac:chgData name="Waller, Michelle" userId="269c6baa-3bea-43e2-b302-c27845c1a42b" providerId="ADAL" clId="{05257BE5-EEDA-8948-BF59-6D93BF98BA23}" dt="2020-09-23T15:51:55.214" v="31" actId="700"/>
          <ac:spMkLst>
            <pc:docMk/>
            <pc:sldMk cId="966385611" sldId="759"/>
            <ac:spMk id="4" creationId="{C5408784-B625-4649-8218-3EA8B221AAB9}"/>
          </ac:spMkLst>
        </pc:spChg>
        <pc:spChg chg="add mod ord">
          <ac:chgData name="Waller, Michelle" userId="269c6baa-3bea-43e2-b302-c27845c1a42b" providerId="ADAL" clId="{05257BE5-EEDA-8948-BF59-6D93BF98BA23}" dt="2020-09-23T15:52:46.485" v="37" actId="6559"/>
          <ac:spMkLst>
            <pc:docMk/>
            <pc:sldMk cId="966385611" sldId="759"/>
            <ac:spMk id="5" creationId="{F8CA4E58-209A-0344-A098-6E132383A87E}"/>
          </ac:spMkLst>
        </pc:spChg>
        <pc:spChg chg="add mod ord">
          <ac:chgData name="Waller, Michelle" userId="269c6baa-3bea-43e2-b302-c27845c1a42b" providerId="ADAL" clId="{05257BE5-EEDA-8948-BF59-6D93BF98BA23}" dt="2020-09-23T16:03:47.076" v="75"/>
          <ac:spMkLst>
            <pc:docMk/>
            <pc:sldMk cId="966385611" sldId="759"/>
            <ac:spMk id="6" creationId="{BB306D08-50DD-844C-9BF3-07106D3110A8}"/>
          </ac:spMkLst>
        </pc:spChg>
      </pc:sldChg>
      <pc:sldChg chg="del">
        <pc:chgData name="Waller, Michelle" userId="269c6baa-3bea-43e2-b302-c27845c1a42b" providerId="ADAL" clId="{05257BE5-EEDA-8948-BF59-6D93BF98BA23}" dt="2020-09-23T15:51:31.384" v="29" actId="2696"/>
        <pc:sldMkLst>
          <pc:docMk/>
          <pc:sldMk cId="4150554555" sldId="760"/>
        </pc:sldMkLst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3426F947-DCF5-284B-928C-02BFBC91D191}"/>
    <pc:docChg chg="modSld">
      <pc:chgData name="Waller, Michelle" userId="269c6baa-3bea-43e2-b302-c27845c1a42b" providerId="ADAL" clId="{3426F947-DCF5-284B-928C-02BFBC91D191}" dt="2020-09-24T09:43:56" v="2" actId="948"/>
      <pc:docMkLst>
        <pc:docMk/>
      </pc:docMkLst>
      <pc:sldChg chg="modSp mod">
        <pc:chgData name="Waller, Michelle" userId="269c6baa-3bea-43e2-b302-c27845c1a42b" providerId="ADAL" clId="{3426F947-DCF5-284B-928C-02BFBC91D191}" dt="2020-09-24T09:43:31.832" v="1" actId="948"/>
        <pc:sldMkLst>
          <pc:docMk/>
          <pc:sldMk cId="1116385079" sldId="758"/>
        </pc:sldMkLst>
        <pc:spChg chg="mod">
          <ac:chgData name="Waller, Michelle" userId="269c6baa-3bea-43e2-b302-c27845c1a42b" providerId="ADAL" clId="{3426F947-DCF5-284B-928C-02BFBC91D191}" dt="2020-09-24T09:43:31.832" v="1" actId="948"/>
          <ac:spMkLst>
            <pc:docMk/>
            <pc:sldMk cId="1116385079" sldId="758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3426F947-DCF5-284B-928C-02BFBC91D191}" dt="2020-09-24T09:43:56" v="2" actId="948"/>
        <pc:sldMkLst>
          <pc:docMk/>
          <pc:sldMk cId="966385611" sldId="759"/>
        </pc:sldMkLst>
        <pc:spChg chg="mod">
          <ac:chgData name="Waller, Michelle" userId="269c6baa-3bea-43e2-b302-c27845c1a42b" providerId="ADAL" clId="{3426F947-DCF5-284B-928C-02BFBC91D191}" dt="2020-09-24T09:43:56" v="2" actId="948"/>
          <ac:spMkLst>
            <pc:docMk/>
            <pc:sldMk cId="966385611" sldId="759"/>
            <ac:spMk id="6" creationId="{BB306D08-50DD-844C-9BF3-07106D3110A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 dirty="0">
              <a:cs typeface="Arial" charset="0"/>
            </a:endParaRPr>
          </a:p>
          <a:p>
            <a:endParaRPr lang="en-GB" sz="3200" dirty="0"/>
          </a:p>
          <a:p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Pull requests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 allow you to tell others about changes you've pushed to a GitHub repository</a:t>
            </a:r>
          </a:p>
          <a:p>
            <a:pPr marL="127000" lvl="0">
              <a:spcAft>
                <a:spcPts val="0"/>
              </a:spcAft>
              <a:buClr>
                <a:schemeClr val="dk1"/>
              </a:buClr>
              <a:buSzPct val="125000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a pull request is sent, interested parties can: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the set of changes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Discuss potential modifications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 follow-up commits if necessary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</a:t>
            </a:r>
            <a:r>
              <a:rPr lang="en" dirty="0" err="1">
                <a:latin typeface="+mj-lt"/>
              </a:rPr>
              <a:t>ource</a:t>
            </a:r>
            <a:r>
              <a:rPr lang="en" dirty="0">
                <a:latin typeface="+mj-lt"/>
              </a:rPr>
              <a:t> control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A4E58-209A-0344-A098-6E132383A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400" spc="-150" dirty="0"/>
              <a:t>Collaborative</a:t>
            </a:r>
            <a:r>
              <a:rPr lang="en-GB" spc="-150" dirty="0"/>
              <a:t> </a:t>
            </a:r>
            <a:r>
              <a:rPr lang="en-GB" dirty="0"/>
              <a:t>Tool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06D08-50DD-844C-9BF3-07106D3110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Pull Requests are commonly used by teams and organisations collaborating using by the Shared Repository Model</a:t>
            </a:r>
          </a:p>
          <a:p>
            <a:pPr marL="399600" lvl="0">
              <a:spcAft>
                <a:spcPts val="0"/>
              </a:spcAft>
              <a:buSzPct val="125000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Many open-source projects on </a:t>
            </a:r>
            <a:r>
              <a:rPr lang="en-GB" dirty="0" err="1"/>
              <a:t>Github</a:t>
            </a:r>
            <a:r>
              <a:rPr lang="en-GB" dirty="0"/>
              <a:t> use pull requests to manage changes from contributors, as they are useful in providing a way to notify project maintainers about any changes made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Once a pull request has been opened, it can be reviewed by other collaborators and merged into the base branch you dictated earlier on</a:t>
            </a:r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000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2D3BE-BC4E-4343-A110-3DCDE491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85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caf9bccc-7e98-4f75-a030-30cf888d3a34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99c24da3-94a5-4c5d-be3c-c97cd1e271f9"/>
  </ds:schemaRefs>
</ds:datastoreItem>
</file>

<file path=customXml/itemProps2.xml><?xml version="1.0" encoding="utf-8"?>
<ds:datastoreItem xmlns:ds="http://schemas.openxmlformats.org/officeDocument/2006/customXml" ds:itemID="{3CB78CB8-D917-499D-91DC-BED0B2338EA1}"/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129</TotalTime>
  <Words>120</Words>
  <Application>Microsoft Macintosh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Courier New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Pull requests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Waller, Michelle</cp:lastModifiedBy>
  <cp:revision>1</cp:revision>
  <cp:lastPrinted>2019-07-03T09:46:41Z</cp:lastPrinted>
  <dcterms:created xsi:type="dcterms:W3CDTF">2019-09-05T08:17:12Z</dcterms:created>
  <dcterms:modified xsi:type="dcterms:W3CDTF">2020-09-24T09:44:39Z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